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&lt;IPython.lib.display.YouTubeVideo at 0x257e2d323d0&gt;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